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61" r:id="rId5"/>
    <p:sldId id="263" r:id="rId6"/>
    <p:sldId id="259" r:id="rId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70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43F6E2-0F20-4A8F-B7CD-4926CF621F4F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6FC54-5012-4644-A063-6657F385905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96FC54-5012-4644-A063-6657F3859056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96FC54-5012-4644-A063-6657F3859056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2017/5/25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7238" y="728663"/>
            <a:ext cx="7627937" cy="540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7238" y="728663"/>
            <a:ext cx="7627937" cy="540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0" y="0"/>
            <a:ext cx="4355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战斗结束，第一个界面，排名</a:t>
            </a:r>
            <a:endParaRPr lang="en-US" altLang="zh-CN" dirty="0" smtClean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860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战斗结束，第二个界面，个人战果及奖杯信息</a:t>
            </a:r>
            <a:endParaRPr lang="en-US" altLang="zh-CN" dirty="0" smtClean="0"/>
          </a:p>
        </p:txBody>
      </p:sp>
      <p:pic>
        <p:nvPicPr>
          <p:cNvPr id="5" name="图片 4" descr="奖杯提升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7544" y="764704"/>
            <a:ext cx="8172400" cy="544826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71600" y="1340768"/>
            <a:ext cx="7200800" cy="4392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联系 7"/>
          <p:cNvSpPr/>
          <p:nvPr/>
        </p:nvSpPr>
        <p:spPr>
          <a:xfrm>
            <a:off x="3059832" y="1412776"/>
            <a:ext cx="864096" cy="88924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/>
              <a:t>账号头像</a:t>
            </a:r>
            <a:endParaRPr lang="zh-CN" alt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067944" y="1556792"/>
            <a:ext cx="216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玩家名字八个汉字</a:t>
            </a:r>
            <a:endParaRPr lang="en-US" altLang="zh-CN" sz="1600" dirty="0" smtClean="0"/>
          </a:p>
        </p:txBody>
      </p:sp>
      <p:sp>
        <p:nvSpPr>
          <p:cNvPr id="21" name="矩形 20"/>
          <p:cNvSpPr/>
          <p:nvPr/>
        </p:nvSpPr>
        <p:spPr>
          <a:xfrm>
            <a:off x="971600" y="908720"/>
            <a:ext cx="7200800" cy="423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个人战绩</a:t>
            </a:r>
            <a:endParaRPr lang="zh-CN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7944" y="1916832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出战角色：</a:t>
            </a:r>
            <a:r>
              <a:rPr lang="zh-CN" altLang="en-US" sz="1400" dirty="0" smtClean="0">
                <a:solidFill>
                  <a:srgbClr val="FFFF00"/>
                </a:solidFill>
              </a:rPr>
              <a:t>孙悟空</a:t>
            </a:r>
            <a:endParaRPr lang="en-US" altLang="zh-CN" sz="1400" dirty="0" smtClean="0">
              <a:solidFill>
                <a:srgbClr val="FFC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267744" y="2492896"/>
            <a:ext cx="27363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最终排名：</a:t>
            </a:r>
            <a:r>
              <a:rPr lang="en-US" altLang="zh-CN" sz="1400" dirty="0" smtClean="0"/>
              <a:t>1</a:t>
            </a:r>
          </a:p>
          <a:p>
            <a:endParaRPr lang="en-US" altLang="zh-CN" sz="1400" dirty="0" smtClean="0"/>
          </a:p>
          <a:p>
            <a:r>
              <a:rPr lang="zh-CN" altLang="en-US" sz="1400" dirty="0" smtClean="0"/>
              <a:t>最终等级：</a:t>
            </a:r>
            <a:r>
              <a:rPr lang="en-US" altLang="zh-CN" sz="1400" dirty="0" smtClean="0"/>
              <a:t>20</a:t>
            </a:r>
          </a:p>
          <a:p>
            <a:endParaRPr lang="en-US" altLang="zh-CN" sz="1400" dirty="0" smtClean="0"/>
          </a:p>
          <a:p>
            <a:r>
              <a:rPr lang="zh-CN" altLang="en-US" sz="1400" dirty="0" smtClean="0"/>
              <a:t>最</a:t>
            </a:r>
            <a:r>
              <a:rPr lang="zh-CN" altLang="en-US" sz="1400" dirty="0" smtClean="0"/>
              <a:t>大连杀：</a:t>
            </a:r>
            <a:r>
              <a:rPr lang="en-US" altLang="zh-CN" sz="1400" dirty="0" smtClean="0">
                <a:solidFill>
                  <a:srgbClr val="00FF00"/>
                </a:solidFill>
              </a:rPr>
              <a:t>10</a:t>
            </a:r>
          </a:p>
          <a:p>
            <a:r>
              <a:rPr lang="en-US" altLang="zh-CN" sz="1400" dirty="0" smtClean="0">
                <a:solidFill>
                  <a:srgbClr val="00FF00"/>
                </a:solidFill>
              </a:rPr>
              <a:t>       </a:t>
            </a:r>
            <a:endParaRPr lang="en-US" altLang="zh-CN" sz="1400" dirty="0" smtClean="0">
              <a:solidFill>
                <a:srgbClr val="00FF00"/>
              </a:solidFill>
            </a:endParaRPr>
          </a:p>
          <a:p>
            <a:endParaRPr lang="en-US" altLang="zh-CN" sz="1400" dirty="0" smtClean="0">
              <a:solidFill>
                <a:srgbClr val="FF0000"/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1835696" y="4941168"/>
            <a:ext cx="1008112" cy="4320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分享</a:t>
            </a:r>
            <a:endParaRPr lang="zh-CN" altLang="en-US" dirty="0"/>
          </a:p>
        </p:txBody>
      </p:sp>
      <p:sp>
        <p:nvSpPr>
          <p:cNvPr id="22" name="圆角矩形 21"/>
          <p:cNvSpPr/>
          <p:nvPr/>
        </p:nvSpPr>
        <p:spPr>
          <a:xfrm>
            <a:off x="6300192" y="4941168"/>
            <a:ext cx="1008112" cy="4320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确认</a:t>
            </a:r>
            <a:endParaRPr lang="zh-CN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148064" y="2492896"/>
            <a:ext cx="27363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最终得分：</a:t>
            </a:r>
            <a:r>
              <a:rPr lang="en-US" altLang="zh-CN" sz="1400" dirty="0" smtClean="0"/>
              <a:t>99999</a:t>
            </a:r>
          </a:p>
          <a:p>
            <a:endParaRPr lang="en-US" altLang="zh-CN" sz="1400" dirty="0" smtClean="0"/>
          </a:p>
          <a:p>
            <a:r>
              <a:rPr lang="zh-CN" altLang="en-US" sz="1400" dirty="0" smtClean="0"/>
              <a:t>击</a:t>
            </a:r>
            <a:r>
              <a:rPr lang="zh-CN" altLang="en-US" sz="1400" dirty="0" smtClean="0"/>
              <a:t>杀人数：</a:t>
            </a:r>
            <a:r>
              <a:rPr lang="en-US" altLang="zh-CN" sz="1400" dirty="0" smtClean="0">
                <a:solidFill>
                  <a:srgbClr val="00FF00"/>
                </a:solidFill>
              </a:rPr>
              <a:t>10   </a:t>
            </a:r>
          </a:p>
          <a:p>
            <a:r>
              <a:rPr lang="en-US" altLang="zh-CN" sz="1400" dirty="0" smtClean="0">
                <a:solidFill>
                  <a:srgbClr val="00FF00"/>
                </a:solidFill>
              </a:rPr>
              <a:t> </a:t>
            </a:r>
          </a:p>
          <a:p>
            <a:r>
              <a:rPr lang="zh-CN" altLang="en-US" sz="1400" dirty="0" smtClean="0"/>
              <a:t>被击杀数：</a:t>
            </a:r>
            <a:r>
              <a:rPr lang="en-US" altLang="zh-CN" sz="1400" dirty="0" smtClean="0">
                <a:solidFill>
                  <a:srgbClr val="FF0000"/>
                </a:solidFill>
              </a:rPr>
              <a:t>10</a:t>
            </a:r>
          </a:p>
          <a:p>
            <a:endParaRPr lang="en-US" altLang="zh-CN" sz="1400" dirty="0" smtClean="0">
              <a:solidFill>
                <a:srgbClr val="00FF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267744" y="4057327"/>
            <a:ext cx="5472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账号</a:t>
            </a:r>
            <a:r>
              <a:rPr lang="zh-CN" altLang="en-US" sz="1400" dirty="0" smtClean="0"/>
              <a:t>经验：</a:t>
            </a:r>
            <a:r>
              <a:rPr lang="en-US" altLang="zh-CN" sz="1400" dirty="0" smtClean="0">
                <a:solidFill>
                  <a:srgbClr val="00FF00"/>
                </a:solidFill>
              </a:rPr>
              <a:t>+</a:t>
            </a:r>
            <a:r>
              <a:rPr lang="en-US" altLang="zh-CN" sz="1400" dirty="0" smtClean="0">
                <a:solidFill>
                  <a:srgbClr val="00FF00"/>
                </a:solidFill>
              </a:rPr>
              <a:t>10                                            </a:t>
            </a:r>
            <a:r>
              <a:rPr lang="zh-CN" altLang="en-US" sz="1400" dirty="0" smtClean="0"/>
              <a:t>本周</a:t>
            </a:r>
            <a:r>
              <a:rPr lang="zh-CN" altLang="en-US" sz="1400" dirty="0" smtClean="0"/>
              <a:t>金币：</a:t>
            </a:r>
            <a:r>
              <a:rPr lang="en-US" altLang="zh-CN" sz="1400" dirty="0" smtClean="0">
                <a:solidFill>
                  <a:srgbClr val="FFFF00"/>
                </a:solidFill>
              </a:rPr>
              <a:t>2000</a:t>
            </a:r>
            <a:r>
              <a:rPr lang="en-US" altLang="zh-CN" sz="1400" dirty="0" smtClean="0">
                <a:solidFill>
                  <a:srgbClr val="00FF00"/>
                </a:solidFill>
              </a:rPr>
              <a:t>(+30)</a:t>
            </a:r>
            <a:r>
              <a:rPr lang="en-US" altLang="zh-CN" sz="1400" dirty="0" smtClean="0">
                <a:solidFill>
                  <a:srgbClr val="FFFF00"/>
                </a:solidFill>
              </a:rPr>
              <a:t>/</a:t>
            </a:r>
            <a:r>
              <a:rPr lang="en-US" altLang="zh-CN" sz="1400" dirty="0" smtClean="0">
                <a:solidFill>
                  <a:srgbClr val="FFFF00"/>
                </a:solidFill>
              </a:rPr>
              <a:t>3000</a:t>
            </a:r>
            <a:endParaRPr lang="en-US" altLang="zh-CN" sz="1400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860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战斗结束，第二个界面，个人战果及奖杯信息</a:t>
            </a:r>
            <a:endParaRPr lang="en-US" altLang="zh-CN" dirty="0" smtClean="0"/>
          </a:p>
        </p:txBody>
      </p:sp>
      <p:pic>
        <p:nvPicPr>
          <p:cNvPr id="5" name="图片 4" descr="奖杯提升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7544" y="764704"/>
            <a:ext cx="8172400" cy="544826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71600" y="1268760"/>
            <a:ext cx="7200800" cy="4392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联系 7"/>
          <p:cNvSpPr/>
          <p:nvPr/>
        </p:nvSpPr>
        <p:spPr>
          <a:xfrm>
            <a:off x="1331640" y="1412776"/>
            <a:ext cx="864096" cy="88924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/>
              <a:t>账号头像</a:t>
            </a:r>
            <a:endParaRPr lang="zh-CN" alt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2339752" y="1628800"/>
            <a:ext cx="216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玩家名字八个汉字</a:t>
            </a:r>
            <a:endParaRPr lang="en-US" altLang="zh-CN" sz="1600" dirty="0" smtClean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52120" y="1520788"/>
            <a:ext cx="1872208" cy="23402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图片 17" descr="star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9696216" flipV="1">
            <a:off x="7164289" y="3717032"/>
            <a:ext cx="648072" cy="648072"/>
          </a:xfrm>
          <a:prstGeom prst="rect">
            <a:avLst/>
          </a:prstGeom>
        </p:spPr>
      </p:pic>
      <p:pic>
        <p:nvPicPr>
          <p:cNvPr id="20" name="图片 19" descr="jdt_yellow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868144" y="4077072"/>
            <a:ext cx="1440160" cy="272282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4139952" y="6237312"/>
            <a:ext cx="50804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进度条满后，进度条右端飞出一颗大五角星</a:t>
            </a:r>
            <a:endParaRPr lang="en-US" altLang="zh-CN" sz="1600" dirty="0" smtClean="0"/>
          </a:p>
          <a:p>
            <a:r>
              <a:rPr lang="zh-CN" altLang="en-US" sz="1600" dirty="0" smtClean="0"/>
              <a:t>五角星旋转，带有金色粒子拖尾飞至下个五角星空槽</a:t>
            </a:r>
            <a:endParaRPr lang="zh-CN" altLang="en-US" sz="1600" dirty="0"/>
          </a:p>
        </p:txBody>
      </p:sp>
      <p:cxnSp>
        <p:nvCxnSpPr>
          <p:cNvPr id="23" name="直接连接符 22"/>
          <p:cNvCxnSpPr/>
          <p:nvPr/>
        </p:nvCxnSpPr>
        <p:spPr>
          <a:xfrm flipV="1">
            <a:off x="6876256" y="4941168"/>
            <a:ext cx="432048" cy="136815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18" idx="0"/>
            <a:endCxn id="29" idx="3"/>
          </p:cNvCxnSpPr>
          <p:nvPr/>
        </p:nvCxnSpPr>
        <p:spPr>
          <a:xfrm flipH="1" flipV="1">
            <a:off x="6545782" y="2204877"/>
            <a:ext cx="840281" cy="152871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 descr="star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8824949" flipV="1">
            <a:off x="6515774" y="1916390"/>
            <a:ext cx="373825" cy="373825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971600" y="908720"/>
            <a:ext cx="7200800" cy="423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个人战绩</a:t>
            </a:r>
            <a:endParaRPr lang="zh-CN" altLang="en-US" dirty="0"/>
          </a:p>
        </p:txBody>
      </p:sp>
      <p:cxnSp>
        <p:nvCxnSpPr>
          <p:cNvPr id="33" name="直接连接符 32"/>
          <p:cNvCxnSpPr/>
          <p:nvPr/>
        </p:nvCxnSpPr>
        <p:spPr>
          <a:xfrm flipV="1">
            <a:off x="4572000" y="1556792"/>
            <a:ext cx="0" cy="3384376"/>
          </a:xfrm>
          <a:prstGeom prst="line">
            <a:avLst/>
          </a:prstGeom>
          <a:ln w="127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4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156176" y="4535785"/>
            <a:ext cx="8001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" name="TextBox 30"/>
          <p:cNvSpPr txBox="1"/>
          <p:nvPr/>
        </p:nvSpPr>
        <p:spPr>
          <a:xfrm>
            <a:off x="1331640" y="2473151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出战角色：</a:t>
            </a:r>
            <a:r>
              <a:rPr lang="zh-CN" altLang="en-US" sz="1400" dirty="0" smtClean="0">
                <a:solidFill>
                  <a:srgbClr val="FFFF00"/>
                </a:solidFill>
              </a:rPr>
              <a:t>孙悟空</a:t>
            </a:r>
            <a:r>
              <a:rPr lang="en-US" altLang="zh-CN" sz="1400" dirty="0" smtClean="0">
                <a:solidFill>
                  <a:srgbClr val="FFFF00"/>
                </a:solidFill>
              </a:rPr>
              <a:t>          </a:t>
            </a:r>
            <a:r>
              <a:rPr lang="zh-CN" altLang="en-US" sz="1400" dirty="0" smtClean="0"/>
              <a:t>最终排名：</a:t>
            </a:r>
            <a:r>
              <a:rPr lang="en-US" altLang="zh-CN" sz="1400" dirty="0" smtClean="0">
                <a:solidFill>
                  <a:srgbClr val="FFC000"/>
                </a:solidFill>
              </a:rPr>
              <a:t>30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331640" y="4581128"/>
            <a:ext cx="3096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本周战斗金币：</a:t>
            </a:r>
            <a:r>
              <a:rPr lang="en-US" altLang="zh-CN" sz="1400" dirty="0" smtClean="0">
                <a:solidFill>
                  <a:srgbClr val="FFFF00"/>
                </a:solidFill>
              </a:rPr>
              <a:t>2000</a:t>
            </a:r>
            <a:r>
              <a:rPr lang="en-US" altLang="zh-CN" sz="1400" dirty="0" smtClean="0">
                <a:solidFill>
                  <a:srgbClr val="00FF00"/>
                </a:solidFill>
              </a:rPr>
              <a:t>(+30)</a:t>
            </a:r>
            <a:r>
              <a:rPr lang="en-US" altLang="zh-CN" sz="1400" dirty="0" smtClean="0">
                <a:solidFill>
                  <a:srgbClr val="FFFF00"/>
                </a:solidFill>
              </a:rPr>
              <a:t>/3000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331640" y="2909262"/>
            <a:ext cx="32403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击杀：</a:t>
            </a:r>
            <a:r>
              <a:rPr lang="en-US" altLang="zh-CN" sz="1400" dirty="0" smtClean="0">
                <a:solidFill>
                  <a:srgbClr val="00FF00"/>
                </a:solidFill>
              </a:rPr>
              <a:t>10                            </a:t>
            </a:r>
          </a:p>
          <a:p>
            <a:endParaRPr lang="en-US" altLang="zh-CN" sz="1400" dirty="0" smtClean="0">
              <a:solidFill>
                <a:srgbClr val="00FF00"/>
              </a:solidFill>
            </a:endParaRPr>
          </a:p>
          <a:p>
            <a:r>
              <a:rPr lang="zh-CN" altLang="en-US" sz="1400" dirty="0" smtClean="0"/>
              <a:t>死亡：</a:t>
            </a:r>
            <a:r>
              <a:rPr lang="en-US" altLang="zh-CN" sz="1400" dirty="0" smtClean="0">
                <a:solidFill>
                  <a:srgbClr val="FF0000"/>
                </a:solidFill>
              </a:rPr>
              <a:t>10</a:t>
            </a:r>
          </a:p>
          <a:p>
            <a:endParaRPr lang="en-US" altLang="zh-CN" sz="1400" dirty="0" smtClean="0">
              <a:solidFill>
                <a:srgbClr val="FFC000"/>
              </a:solidFill>
            </a:endParaRPr>
          </a:p>
          <a:p>
            <a:r>
              <a:rPr lang="zh-CN" altLang="en-US" sz="1400" dirty="0" smtClean="0"/>
              <a:t>输出伤害：</a:t>
            </a:r>
            <a:r>
              <a:rPr lang="en-US" altLang="zh-CN" sz="1400" dirty="0" smtClean="0">
                <a:solidFill>
                  <a:srgbClr val="FFC000"/>
                </a:solidFill>
              </a:rPr>
              <a:t>99999</a:t>
            </a:r>
          </a:p>
          <a:p>
            <a:endParaRPr lang="en-US" altLang="zh-CN" sz="1400" dirty="0" smtClean="0">
              <a:solidFill>
                <a:srgbClr val="FFFF00"/>
              </a:solidFill>
            </a:endParaRPr>
          </a:p>
          <a:p>
            <a:r>
              <a:rPr lang="zh-CN" altLang="en-US" sz="1400" dirty="0" smtClean="0"/>
              <a:t>承受伤害：</a:t>
            </a:r>
            <a:r>
              <a:rPr lang="en-US" altLang="zh-CN" sz="1400" dirty="0" smtClean="0">
                <a:solidFill>
                  <a:srgbClr val="FFC000"/>
                </a:solidFill>
              </a:rPr>
              <a:t>99999</a:t>
            </a:r>
          </a:p>
          <a:p>
            <a:r>
              <a:rPr lang="en-US" altLang="zh-CN" sz="1400" dirty="0" smtClean="0">
                <a:solidFill>
                  <a:srgbClr val="FFFF00"/>
                </a:solidFill>
              </a:rPr>
              <a:t>     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860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战斗结束，第二个界面，个人战果及奖杯信息</a:t>
            </a:r>
            <a:endParaRPr lang="en-US" altLang="zh-CN" dirty="0" smtClean="0"/>
          </a:p>
        </p:txBody>
      </p:sp>
      <p:pic>
        <p:nvPicPr>
          <p:cNvPr id="5" name="图片 4" descr="奖杯提升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7544" y="764704"/>
            <a:ext cx="8172400" cy="544826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71600" y="1268760"/>
            <a:ext cx="7200800" cy="4392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联系 7"/>
          <p:cNvSpPr/>
          <p:nvPr/>
        </p:nvSpPr>
        <p:spPr>
          <a:xfrm>
            <a:off x="1331640" y="1412776"/>
            <a:ext cx="864096" cy="88924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/>
              <a:t>账号头像</a:t>
            </a:r>
            <a:endParaRPr lang="zh-CN" alt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2339752" y="1628800"/>
            <a:ext cx="216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玩家名字八个汉字</a:t>
            </a:r>
            <a:endParaRPr lang="en-US" altLang="zh-CN" sz="1600" dirty="0" smtClean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52120" y="1520788"/>
            <a:ext cx="1872208" cy="23402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Box 20"/>
          <p:cNvSpPr txBox="1"/>
          <p:nvPr/>
        </p:nvSpPr>
        <p:spPr>
          <a:xfrm>
            <a:off x="3563888" y="6237312"/>
            <a:ext cx="56565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进度条减少，导致退星了，五角星碎裂动画</a:t>
            </a:r>
            <a:endParaRPr lang="en-US" altLang="zh-CN" sz="1600" dirty="0" smtClean="0"/>
          </a:p>
          <a:p>
            <a:r>
              <a:rPr lang="zh-CN" altLang="en-US" sz="1600" dirty="0" smtClean="0"/>
              <a:t>掉段后，原奖杯图左右压缩，新奖杯图左右拉伸至正常大小</a:t>
            </a:r>
            <a:endParaRPr lang="zh-CN" altLang="en-US" sz="1600" dirty="0"/>
          </a:p>
        </p:txBody>
      </p:sp>
      <p:sp>
        <p:nvSpPr>
          <p:cNvPr id="30" name="矩形 29"/>
          <p:cNvSpPr/>
          <p:nvPr/>
        </p:nvSpPr>
        <p:spPr>
          <a:xfrm>
            <a:off x="971600" y="908720"/>
            <a:ext cx="7200800" cy="423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个人战绩</a:t>
            </a:r>
            <a:endParaRPr lang="zh-CN" altLang="en-US" dirty="0"/>
          </a:p>
        </p:txBody>
      </p:sp>
      <p:cxnSp>
        <p:nvCxnSpPr>
          <p:cNvPr id="33" name="直接连接符 32"/>
          <p:cNvCxnSpPr/>
          <p:nvPr/>
        </p:nvCxnSpPr>
        <p:spPr>
          <a:xfrm flipV="1">
            <a:off x="4572000" y="1556792"/>
            <a:ext cx="0" cy="3384376"/>
          </a:xfrm>
          <a:prstGeom prst="line">
            <a:avLst/>
          </a:prstGeom>
          <a:ln w="127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156176" y="4535785"/>
            <a:ext cx="8001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图片 23" descr="tk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849277" y="4094624"/>
            <a:ext cx="1459027" cy="216024"/>
          </a:xfrm>
          <a:prstGeom prst="rect">
            <a:avLst/>
          </a:prstGeom>
        </p:spPr>
      </p:pic>
      <p:cxnSp>
        <p:nvCxnSpPr>
          <p:cNvPr id="23" name="直接连接符 22"/>
          <p:cNvCxnSpPr/>
          <p:nvPr/>
        </p:nvCxnSpPr>
        <p:spPr>
          <a:xfrm flipH="1" flipV="1">
            <a:off x="6372200" y="2060848"/>
            <a:ext cx="504056" cy="42484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331640" y="2473151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出战角色：</a:t>
            </a:r>
            <a:r>
              <a:rPr lang="zh-CN" altLang="en-US" sz="1400" dirty="0" smtClean="0">
                <a:solidFill>
                  <a:srgbClr val="FFFF00"/>
                </a:solidFill>
              </a:rPr>
              <a:t>孙悟空</a:t>
            </a:r>
            <a:r>
              <a:rPr lang="en-US" altLang="zh-CN" sz="1400" dirty="0" smtClean="0">
                <a:solidFill>
                  <a:srgbClr val="FFFF00"/>
                </a:solidFill>
              </a:rPr>
              <a:t>          </a:t>
            </a:r>
            <a:r>
              <a:rPr lang="zh-CN" altLang="en-US" sz="1400" dirty="0" smtClean="0"/>
              <a:t>最终排名：</a:t>
            </a:r>
            <a:r>
              <a:rPr lang="en-US" altLang="zh-CN" sz="1400" dirty="0" smtClean="0">
                <a:solidFill>
                  <a:srgbClr val="FFC000"/>
                </a:solidFill>
              </a:rPr>
              <a:t>30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31640" y="4581128"/>
            <a:ext cx="3096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本周战斗金币：</a:t>
            </a:r>
            <a:r>
              <a:rPr lang="en-US" altLang="zh-CN" sz="1400" dirty="0" smtClean="0">
                <a:solidFill>
                  <a:srgbClr val="FFFF00"/>
                </a:solidFill>
              </a:rPr>
              <a:t>2000</a:t>
            </a:r>
            <a:r>
              <a:rPr lang="en-US" altLang="zh-CN" sz="1400" dirty="0" smtClean="0">
                <a:solidFill>
                  <a:srgbClr val="00FF00"/>
                </a:solidFill>
              </a:rPr>
              <a:t>(+30)</a:t>
            </a:r>
            <a:r>
              <a:rPr lang="en-US" altLang="zh-CN" sz="1400" dirty="0" smtClean="0">
                <a:solidFill>
                  <a:srgbClr val="FFFF00"/>
                </a:solidFill>
              </a:rPr>
              <a:t>/3000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331640" y="2909262"/>
            <a:ext cx="32403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击杀：</a:t>
            </a:r>
            <a:r>
              <a:rPr lang="en-US" altLang="zh-CN" sz="1400" dirty="0" smtClean="0">
                <a:solidFill>
                  <a:srgbClr val="00FF00"/>
                </a:solidFill>
              </a:rPr>
              <a:t>10                            </a:t>
            </a:r>
          </a:p>
          <a:p>
            <a:endParaRPr lang="en-US" altLang="zh-CN" sz="1400" dirty="0" smtClean="0">
              <a:solidFill>
                <a:srgbClr val="00FF00"/>
              </a:solidFill>
            </a:endParaRPr>
          </a:p>
          <a:p>
            <a:r>
              <a:rPr lang="zh-CN" altLang="en-US" sz="1400" dirty="0" smtClean="0"/>
              <a:t>死亡：</a:t>
            </a:r>
            <a:r>
              <a:rPr lang="en-US" altLang="zh-CN" sz="1400" dirty="0" smtClean="0">
                <a:solidFill>
                  <a:srgbClr val="FF0000"/>
                </a:solidFill>
              </a:rPr>
              <a:t>10</a:t>
            </a:r>
          </a:p>
          <a:p>
            <a:endParaRPr lang="en-US" altLang="zh-CN" sz="1400" dirty="0" smtClean="0">
              <a:solidFill>
                <a:srgbClr val="FFC000"/>
              </a:solidFill>
            </a:endParaRPr>
          </a:p>
          <a:p>
            <a:r>
              <a:rPr lang="zh-CN" altLang="en-US" sz="1400" dirty="0" smtClean="0"/>
              <a:t>输出伤害：</a:t>
            </a:r>
            <a:r>
              <a:rPr lang="en-US" altLang="zh-CN" sz="1400" dirty="0" smtClean="0">
                <a:solidFill>
                  <a:srgbClr val="FFC000"/>
                </a:solidFill>
              </a:rPr>
              <a:t>99999</a:t>
            </a:r>
          </a:p>
          <a:p>
            <a:endParaRPr lang="en-US" altLang="zh-CN" sz="1400" dirty="0" smtClean="0">
              <a:solidFill>
                <a:srgbClr val="FFFF00"/>
              </a:solidFill>
            </a:endParaRPr>
          </a:p>
          <a:p>
            <a:r>
              <a:rPr lang="zh-CN" altLang="en-US" sz="1400" dirty="0" smtClean="0"/>
              <a:t>承受伤害：</a:t>
            </a:r>
            <a:r>
              <a:rPr lang="en-US" altLang="zh-CN" sz="1400" dirty="0" smtClean="0">
                <a:solidFill>
                  <a:srgbClr val="FFC000"/>
                </a:solidFill>
              </a:rPr>
              <a:t>99999</a:t>
            </a:r>
          </a:p>
          <a:p>
            <a:r>
              <a:rPr lang="en-US" altLang="zh-CN" sz="1400" dirty="0" smtClean="0">
                <a:solidFill>
                  <a:srgbClr val="FFFF00"/>
                </a:solidFill>
              </a:rPr>
              <a:t>     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860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战斗结束，第二个界面，个人战果及奖杯信息</a:t>
            </a:r>
            <a:endParaRPr lang="en-US" altLang="zh-CN" dirty="0" smtClean="0"/>
          </a:p>
        </p:txBody>
      </p:sp>
      <p:pic>
        <p:nvPicPr>
          <p:cNvPr id="5" name="图片 4" descr="奖杯提升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7544" y="764704"/>
            <a:ext cx="8172400" cy="544826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71600" y="1268760"/>
            <a:ext cx="7200800" cy="4392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联系 7"/>
          <p:cNvSpPr/>
          <p:nvPr/>
        </p:nvSpPr>
        <p:spPr>
          <a:xfrm>
            <a:off x="1331640" y="1412776"/>
            <a:ext cx="864096" cy="88924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/>
              <a:t>账号头像</a:t>
            </a:r>
            <a:endParaRPr lang="zh-CN" alt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2339752" y="1628800"/>
            <a:ext cx="2160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玩家名字八个汉字</a:t>
            </a:r>
            <a:endParaRPr lang="en-US" altLang="zh-CN" sz="16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1331640" y="2473151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出战角色：</a:t>
            </a:r>
            <a:r>
              <a:rPr lang="zh-CN" altLang="en-US" sz="1400" dirty="0" smtClean="0">
                <a:solidFill>
                  <a:srgbClr val="FFFF00"/>
                </a:solidFill>
              </a:rPr>
              <a:t>孙悟空</a:t>
            </a:r>
            <a:r>
              <a:rPr lang="en-US" altLang="zh-CN" sz="1400" dirty="0" smtClean="0">
                <a:solidFill>
                  <a:srgbClr val="FFFF00"/>
                </a:solidFill>
              </a:rPr>
              <a:t>          </a:t>
            </a:r>
            <a:r>
              <a:rPr lang="zh-CN" altLang="en-US" sz="1400" dirty="0" smtClean="0"/>
              <a:t>最终排名：</a:t>
            </a:r>
            <a:r>
              <a:rPr lang="en-US" altLang="zh-CN" sz="1400" dirty="0" smtClean="0">
                <a:solidFill>
                  <a:srgbClr val="FFC000"/>
                </a:solidFill>
              </a:rPr>
              <a:t>30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52120" y="1520788"/>
            <a:ext cx="1872208" cy="23402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图片 15" descr="tk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849277" y="4094624"/>
            <a:ext cx="1459027" cy="216024"/>
          </a:xfrm>
          <a:prstGeom prst="rect">
            <a:avLst/>
          </a:prstGeom>
        </p:spPr>
      </p:pic>
      <p:pic>
        <p:nvPicPr>
          <p:cNvPr id="19" name="图片 18" descr="jdt_yellow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868144" y="4077072"/>
            <a:ext cx="864096" cy="217826"/>
          </a:xfrm>
          <a:prstGeom prst="rect">
            <a:avLst/>
          </a:prstGeom>
        </p:spPr>
      </p:pic>
      <p:cxnSp>
        <p:nvCxnSpPr>
          <p:cNvPr id="20" name="直接连接符 19"/>
          <p:cNvCxnSpPr/>
          <p:nvPr/>
        </p:nvCxnSpPr>
        <p:spPr>
          <a:xfrm flipV="1">
            <a:off x="4572000" y="1556792"/>
            <a:ext cx="0" cy="3384376"/>
          </a:xfrm>
          <a:prstGeom prst="line">
            <a:avLst/>
          </a:prstGeom>
          <a:ln w="127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971600" y="908720"/>
            <a:ext cx="7200800" cy="423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个人战绩</a:t>
            </a:r>
            <a:endParaRPr lang="zh-CN" alt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156176" y="4463777"/>
            <a:ext cx="8001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TextBox 26"/>
          <p:cNvSpPr txBox="1"/>
          <p:nvPr/>
        </p:nvSpPr>
        <p:spPr>
          <a:xfrm>
            <a:off x="6876256" y="4458598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00FF00"/>
                </a:solidFill>
              </a:rPr>
              <a:t>+ 30</a:t>
            </a:r>
            <a:endParaRPr lang="zh-CN" altLang="en-US" sz="1600" dirty="0">
              <a:solidFill>
                <a:srgbClr val="00FF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331640" y="4581128"/>
            <a:ext cx="3096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本周战斗金币：</a:t>
            </a:r>
            <a:r>
              <a:rPr lang="en-US" altLang="zh-CN" sz="1400" dirty="0" smtClean="0">
                <a:solidFill>
                  <a:srgbClr val="FFFF00"/>
                </a:solidFill>
              </a:rPr>
              <a:t>2000</a:t>
            </a:r>
            <a:r>
              <a:rPr lang="en-US" altLang="zh-CN" sz="1400" dirty="0" smtClean="0">
                <a:solidFill>
                  <a:srgbClr val="00FF00"/>
                </a:solidFill>
              </a:rPr>
              <a:t>(+30)</a:t>
            </a:r>
            <a:r>
              <a:rPr lang="en-US" altLang="zh-CN" sz="1400" dirty="0" smtClean="0">
                <a:solidFill>
                  <a:srgbClr val="FFFF00"/>
                </a:solidFill>
              </a:rPr>
              <a:t>/3000</a:t>
            </a:r>
          </a:p>
        </p:txBody>
      </p:sp>
      <p:sp>
        <p:nvSpPr>
          <p:cNvPr id="22" name="圆角矩形 21"/>
          <p:cNvSpPr/>
          <p:nvPr/>
        </p:nvSpPr>
        <p:spPr>
          <a:xfrm>
            <a:off x="2555776" y="5157192"/>
            <a:ext cx="1152128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分享</a:t>
            </a:r>
            <a:endParaRPr lang="zh-CN" altLang="en-US" dirty="0"/>
          </a:p>
        </p:txBody>
      </p:sp>
      <p:sp>
        <p:nvSpPr>
          <p:cNvPr id="23" name="圆角矩形 22"/>
          <p:cNvSpPr/>
          <p:nvPr/>
        </p:nvSpPr>
        <p:spPr>
          <a:xfrm>
            <a:off x="5508104" y="5157192"/>
            <a:ext cx="1152128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继续</a:t>
            </a:r>
            <a:endParaRPr lang="zh-CN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2339752" y="6237312"/>
            <a:ext cx="4860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按钮在奖杯动画结束后出现</a:t>
            </a:r>
            <a:endParaRPr lang="en-US" altLang="zh-CN" dirty="0" smtClean="0"/>
          </a:p>
        </p:txBody>
      </p:sp>
      <p:cxnSp>
        <p:nvCxnSpPr>
          <p:cNvPr id="30" name="直接连接符 29"/>
          <p:cNvCxnSpPr/>
          <p:nvPr/>
        </p:nvCxnSpPr>
        <p:spPr>
          <a:xfrm flipH="1" flipV="1">
            <a:off x="3419872" y="5589240"/>
            <a:ext cx="1080120" cy="72008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V="1">
            <a:off x="4644008" y="5589240"/>
            <a:ext cx="792088" cy="72008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331640" y="2909262"/>
            <a:ext cx="32403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击杀：</a:t>
            </a:r>
            <a:r>
              <a:rPr lang="en-US" altLang="zh-CN" sz="1400" dirty="0" smtClean="0">
                <a:solidFill>
                  <a:srgbClr val="00FF00"/>
                </a:solidFill>
              </a:rPr>
              <a:t>10                            </a:t>
            </a:r>
          </a:p>
          <a:p>
            <a:endParaRPr lang="en-US" altLang="zh-CN" sz="1400" dirty="0" smtClean="0">
              <a:solidFill>
                <a:srgbClr val="00FF00"/>
              </a:solidFill>
            </a:endParaRPr>
          </a:p>
          <a:p>
            <a:r>
              <a:rPr lang="zh-CN" altLang="en-US" sz="1400" dirty="0" smtClean="0"/>
              <a:t>死亡：</a:t>
            </a:r>
            <a:r>
              <a:rPr lang="en-US" altLang="zh-CN" sz="1400" dirty="0" smtClean="0">
                <a:solidFill>
                  <a:srgbClr val="FF0000"/>
                </a:solidFill>
              </a:rPr>
              <a:t>10</a:t>
            </a:r>
          </a:p>
          <a:p>
            <a:endParaRPr lang="en-US" altLang="zh-CN" sz="1400" dirty="0" smtClean="0">
              <a:solidFill>
                <a:srgbClr val="FFC000"/>
              </a:solidFill>
            </a:endParaRPr>
          </a:p>
          <a:p>
            <a:r>
              <a:rPr lang="zh-CN" altLang="en-US" sz="1400" dirty="0" smtClean="0"/>
              <a:t>输出伤害：</a:t>
            </a:r>
            <a:r>
              <a:rPr lang="en-US" altLang="zh-CN" sz="1400" dirty="0" smtClean="0">
                <a:solidFill>
                  <a:srgbClr val="FFC000"/>
                </a:solidFill>
              </a:rPr>
              <a:t>99999</a:t>
            </a:r>
          </a:p>
          <a:p>
            <a:endParaRPr lang="en-US" altLang="zh-CN" sz="1400" dirty="0" smtClean="0">
              <a:solidFill>
                <a:srgbClr val="FFFF00"/>
              </a:solidFill>
            </a:endParaRPr>
          </a:p>
          <a:p>
            <a:r>
              <a:rPr lang="zh-CN" altLang="en-US" sz="1400" dirty="0" smtClean="0"/>
              <a:t>承受伤害：</a:t>
            </a:r>
            <a:r>
              <a:rPr lang="en-US" altLang="zh-CN" sz="1400" dirty="0" smtClean="0">
                <a:solidFill>
                  <a:srgbClr val="FFC000"/>
                </a:solidFill>
              </a:rPr>
              <a:t>99999</a:t>
            </a:r>
          </a:p>
          <a:p>
            <a:r>
              <a:rPr lang="en-US" altLang="zh-CN" sz="1400" dirty="0" smtClean="0">
                <a:solidFill>
                  <a:srgbClr val="FFFF00"/>
                </a:solidFill>
              </a:rPr>
              <a:t>     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6288" y="862013"/>
            <a:ext cx="7589837" cy="513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0" y="0"/>
            <a:ext cx="7740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战斗结束，第三个界面，本轮结算，取消分享按钮</a:t>
            </a:r>
            <a:endParaRPr lang="en-US" altLang="zh-CN" dirty="0" smtClean="0"/>
          </a:p>
        </p:txBody>
      </p:sp>
      <p:sp>
        <p:nvSpPr>
          <p:cNvPr id="4" name="矩形 3"/>
          <p:cNvSpPr/>
          <p:nvPr/>
        </p:nvSpPr>
        <p:spPr>
          <a:xfrm>
            <a:off x="2771800" y="5301208"/>
            <a:ext cx="1656184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乘号 5"/>
          <p:cNvSpPr/>
          <p:nvPr/>
        </p:nvSpPr>
        <p:spPr>
          <a:xfrm>
            <a:off x="3275856" y="5373216"/>
            <a:ext cx="360040" cy="360040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940152" y="1700808"/>
            <a:ext cx="720080" cy="21602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/>
              <a:t>输出伤害</a:t>
            </a:r>
            <a:endParaRPr lang="zh-CN" altLang="en-US" sz="1000" dirty="0"/>
          </a:p>
        </p:txBody>
      </p:sp>
      <p:sp>
        <p:nvSpPr>
          <p:cNvPr id="9" name="矩形 8"/>
          <p:cNvSpPr/>
          <p:nvPr/>
        </p:nvSpPr>
        <p:spPr>
          <a:xfrm>
            <a:off x="6732240" y="1700808"/>
            <a:ext cx="720080" cy="21602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 smtClean="0"/>
              <a:t>承受伤害</a:t>
            </a:r>
            <a:endParaRPr lang="zh-CN" altLang="en-US" sz="1050" dirty="0"/>
          </a:p>
        </p:txBody>
      </p:sp>
      <p:sp>
        <p:nvSpPr>
          <p:cNvPr id="10" name="矩形 9"/>
          <p:cNvSpPr/>
          <p:nvPr/>
        </p:nvSpPr>
        <p:spPr>
          <a:xfrm>
            <a:off x="5868144" y="1556792"/>
            <a:ext cx="1656184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832648" y="1259468"/>
            <a:ext cx="1763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修改结算项目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333</Words>
  <Application>Microsoft Office PowerPoint</Application>
  <PresentationFormat>全屏显示(4:3)</PresentationFormat>
  <Paragraphs>76</Paragraphs>
  <Slides>6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7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Administrator</cp:lastModifiedBy>
  <cp:revision>36</cp:revision>
  <dcterms:created xsi:type="dcterms:W3CDTF">2017-04-21T11:40:26Z</dcterms:created>
  <dcterms:modified xsi:type="dcterms:W3CDTF">2017-05-25T08:43:45Z</dcterms:modified>
</cp:coreProperties>
</file>

<file path=docProps/thumbnail.jpeg>
</file>